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378" r:id="rId1"/>
  </p:sldMasterIdLst>
  <p:notesMasterIdLst>
    <p:notesMasterId r:id="rId10"/>
  </p:notesMasterIdLst>
  <p:sldIdLst>
    <p:sldId id="257" r:id="rId2"/>
    <p:sldId id="259" r:id="rId3"/>
    <p:sldId id="263" r:id="rId4"/>
    <p:sldId id="260" r:id="rId5"/>
    <p:sldId id="264" r:id="rId6"/>
    <p:sldId id="261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61" autoAdjust="0"/>
    <p:restoredTop sz="94159" autoAdjust="0"/>
  </p:normalViewPr>
  <p:slideViewPr>
    <p:cSldViewPr>
      <p:cViewPr>
        <p:scale>
          <a:sx n="77" d="100"/>
          <a:sy n="77" d="100"/>
        </p:scale>
        <p:origin x="-1164" y="-324"/>
      </p:cViewPr>
      <p:guideLst>
        <p:guide orient="horz" pos="2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55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7952F9-AE52-48CF-A9AD-D4218A5891F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107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C6B-9D42-446A-BF90-C7C8BC1CBDE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09C912B5-22FE-4E7A-A61F-4BFD61645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7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C6B-9D42-446A-BF90-C7C8BC1CBDE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09C912B5-22FE-4E7A-A61F-4BFD61645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07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C6B-9D42-446A-BF90-C7C8BC1CBDE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09C912B5-22FE-4E7A-A61F-4BFD6164571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8521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C6B-9D42-446A-BF90-C7C8BC1CBDE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09C912B5-22FE-4E7A-A61F-4BFD61645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56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C6B-9D42-446A-BF90-C7C8BC1CBDE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09C912B5-22FE-4E7A-A61F-4BFD6164571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5593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C6B-9D42-446A-BF90-C7C8BC1CBDE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09C912B5-22FE-4E7A-A61F-4BFD61645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C6B-9D42-446A-BF90-C7C8BC1CBDE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912B5-22FE-4E7A-A61F-4BFD61645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90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C6B-9D42-446A-BF90-C7C8BC1CBDE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912B5-22FE-4E7A-A61F-4BFD61645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072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C6B-9D42-446A-BF90-C7C8BC1CBDE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912B5-22FE-4E7A-A61F-4BFD61645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3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C6B-9D42-446A-BF90-C7C8BC1CBDE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09C912B5-22FE-4E7A-A61F-4BFD61645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1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C6B-9D42-446A-BF90-C7C8BC1CBDE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09C912B5-22FE-4E7A-A61F-4BFD61645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56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C6B-9D42-446A-BF90-C7C8BC1CBDE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09C912B5-22FE-4E7A-A61F-4BFD61645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36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C6B-9D42-446A-BF90-C7C8BC1CBDE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912B5-22FE-4E7A-A61F-4BFD61645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07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C6B-9D42-446A-BF90-C7C8BC1CBDE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912B5-22FE-4E7A-A61F-4BFD61645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1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C6B-9D42-446A-BF90-C7C8BC1CBDE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912B5-22FE-4E7A-A61F-4BFD61645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67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C6B-9D42-446A-BF90-C7C8BC1CBDE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09C912B5-22FE-4E7A-A61F-4BFD61645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61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04C6B-9D42-446A-BF90-C7C8BC1CBDE1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09C912B5-22FE-4E7A-A61F-4BFD61645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96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79" r:id="rId1"/>
    <p:sldLayoutId id="2147486380" r:id="rId2"/>
    <p:sldLayoutId id="2147486381" r:id="rId3"/>
    <p:sldLayoutId id="2147486382" r:id="rId4"/>
    <p:sldLayoutId id="2147486383" r:id="rId5"/>
    <p:sldLayoutId id="2147486384" r:id="rId6"/>
    <p:sldLayoutId id="2147486385" r:id="rId7"/>
    <p:sldLayoutId id="2147486386" r:id="rId8"/>
    <p:sldLayoutId id="2147486387" r:id="rId9"/>
    <p:sldLayoutId id="2147486388" r:id="rId10"/>
    <p:sldLayoutId id="2147486389" r:id="rId11"/>
    <p:sldLayoutId id="2147486390" r:id="rId12"/>
    <p:sldLayoutId id="2147486391" r:id="rId13"/>
    <p:sldLayoutId id="2147486392" r:id="rId14"/>
    <p:sldLayoutId id="2147486393" r:id="rId15"/>
    <p:sldLayoutId id="2147486394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95849"/>
            <a:ext cx="6858000" cy="612454"/>
          </a:xfrm>
        </p:spPr>
        <p:txBody>
          <a:bodyPr>
            <a:normAutofit/>
          </a:bodyPr>
          <a:lstStyle/>
          <a:p>
            <a:r>
              <a:rPr lang="zh-CN" altLang="en-US" sz="2700" b="1" i="1" dirty="0"/>
              <a:t>他带领我 </a:t>
            </a:r>
            <a:r>
              <a:rPr lang="en-US" altLang="zh-CN" sz="2700" b="1" i="1" dirty="0"/>
              <a:t>HE LEADETH ME</a:t>
            </a:r>
            <a:endParaRPr lang="en-US" sz="27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5202" y="1914870"/>
            <a:ext cx="7248698" cy="3930017"/>
          </a:xfrm>
        </p:spPr>
        <p:txBody>
          <a:bodyPr>
            <a:noAutofit/>
          </a:bodyPr>
          <a:lstStyle/>
          <a:p>
            <a:r>
              <a:rPr lang="zh-CN" altLang="en-US" sz="2700" dirty="0">
                <a:solidFill>
                  <a:schemeClr val="tx1"/>
                </a:solidFill>
              </a:rPr>
              <a:t>他带领我！此意何美！</a:t>
            </a:r>
            <a:endParaRPr lang="en-US" altLang="zh-CN" sz="2700" dirty="0">
              <a:solidFill>
                <a:schemeClr val="tx1"/>
              </a:solidFill>
            </a:endParaRPr>
          </a:p>
          <a:p>
            <a:r>
              <a:rPr lang="en-US" sz="2700" dirty="0">
                <a:solidFill>
                  <a:schemeClr val="tx1"/>
                </a:solidFill>
              </a:rPr>
              <a:t>He </a:t>
            </a:r>
            <a:r>
              <a:rPr lang="en-US" sz="2700" dirty="0" err="1">
                <a:solidFill>
                  <a:schemeClr val="tx1"/>
                </a:solidFill>
              </a:rPr>
              <a:t>leadeth</a:t>
            </a:r>
            <a:r>
              <a:rPr lang="en-US" sz="2700" dirty="0">
                <a:solidFill>
                  <a:schemeClr val="tx1"/>
                </a:solidFill>
              </a:rPr>
              <a:t> me! O blessed thought!</a:t>
            </a:r>
          </a:p>
          <a:p>
            <a:r>
              <a:rPr lang="zh-CN" altLang="en-US" sz="2700" dirty="0">
                <a:solidFill>
                  <a:schemeClr val="tx1"/>
                </a:solidFill>
              </a:rPr>
              <a:t>此言充满天上安慰！</a:t>
            </a:r>
            <a:endParaRPr lang="en-US" altLang="zh-CN" sz="2700" dirty="0">
              <a:solidFill>
                <a:schemeClr val="tx1"/>
              </a:solidFill>
            </a:endParaRPr>
          </a:p>
          <a:p>
            <a:r>
              <a:rPr lang="en-US" sz="2700" dirty="0">
                <a:solidFill>
                  <a:schemeClr val="tx1"/>
                </a:solidFill>
              </a:rPr>
              <a:t>O, words with heavenly comfort fraught!</a:t>
            </a:r>
          </a:p>
          <a:p>
            <a:r>
              <a:rPr lang="zh-CN" altLang="en-US" sz="2700" dirty="0">
                <a:solidFill>
                  <a:schemeClr val="tx1"/>
                </a:solidFill>
              </a:rPr>
              <a:t>处处，事事，所是，所做，</a:t>
            </a:r>
            <a:endParaRPr lang="en-US" sz="2700" dirty="0">
              <a:solidFill>
                <a:schemeClr val="tx1"/>
              </a:solidFill>
            </a:endParaRPr>
          </a:p>
          <a:p>
            <a:r>
              <a:rPr lang="en-US" sz="2700" dirty="0">
                <a:solidFill>
                  <a:schemeClr val="tx1"/>
                </a:solidFill>
              </a:rPr>
              <a:t>Whate’er I do, </a:t>
            </a:r>
            <a:r>
              <a:rPr lang="en-US" sz="2700" dirty="0" err="1">
                <a:solidFill>
                  <a:schemeClr val="tx1"/>
                </a:solidFill>
              </a:rPr>
              <a:t>where’er</a:t>
            </a:r>
            <a:r>
              <a:rPr lang="en-US" sz="2700" dirty="0">
                <a:solidFill>
                  <a:schemeClr val="tx1"/>
                </a:solidFill>
              </a:rPr>
              <a:t> I be,</a:t>
            </a:r>
          </a:p>
          <a:p>
            <a:r>
              <a:rPr lang="zh-CN" altLang="en-US" sz="2700" dirty="0">
                <a:solidFill>
                  <a:schemeClr val="tx1"/>
                </a:solidFill>
              </a:rPr>
              <a:t>都有主手来带领我。</a:t>
            </a:r>
            <a:endParaRPr lang="en-US" sz="2700" dirty="0">
              <a:solidFill>
                <a:schemeClr val="tx1"/>
              </a:solidFill>
            </a:endParaRPr>
          </a:p>
          <a:p>
            <a:r>
              <a:rPr lang="en-US" sz="2700" dirty="0" err="1">
                <a:solidFill>
                  <a:schemeClr val="tx1"/>
                </a:solidFill>
              </a:rPr>
              <a:t>Still’tis</a:t>
            </a:r>
            <a:r>
              <a:rPr lang="en-US" sz="2700" dirty="0">
                <a:solidFill>
                  <a:schemeClr val="tx1"/>
                </a:solidFill>
              </a:rPr>
              <a:t> God’s hand that </a:t>
            </a:r>
            <a:r>
              <a:rPr lang="en-US" sz="2700" dirty="0" err="1">
                <a:solidFill>
                  <a:schemeClr val="tx1"/>
                </a:solidFill>
              </a:rPr>
              <a:t>leadeth</a:t>
            </a:r>
            <a:r>
              <a:rPr lang="en-US" sz="2700" dirty="0">
                <a:solidFill>
                  <a:schemeClr val="tx1"/>
                </a:solidFill>
              </a:rPr>
              <a:t> me.</a:t>
            </a:r>
          </a:p>
        </p:txBody>
      </p:sp>
    </p:spTree>
    <p:extLst>
      <p:ext uri="{BB962C8B-B14F-4D97-AF65-F5344CB8AC3E}">
        <p14:creationId xmlns:p14="http://schemas.microsoft.com/office/powerpoint/2010/main" val="56485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95849"/>
            <a:ext cx="6858000" cy="612454"/>
          </a:xfrm>
        </p:spPr>
        <p:txBody>
          <a:bodyPr>
            <a:normAutofit/>
          </a:bodyPr>
          <a:lstStyle/>
          <a:p>
            <a:r>
              <a:rPr lang="en-US" altLang="zh-CN" sz="2700" b="1" dirty="0"/>
              <a:t>(</a:t>
            </a:r>
            <a:r>
              <a:rPr lang="zh-CN" altLang="en-US" sz="2700" b="1" dirty="0"/>
              <a:t>副）</a:t>
            </a:r>
            <a:endParaRPr lang="en-US" sz="2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14870"/>
            <a:ext cx="7248698" cy="3930017"/>
          </a:xfrm>
        </p:spPr>
        <p:txBody>
          <a:bodyPr>
            <a:noAutofit/>
          </a:bodyPr>
          <a:lstStyle/>
          <a:p>
            <a:r>
              <a:rPr lang="zh-CN" altLang="en-US" sz="2700" dirty="0">
                <a:solidFill>
                  <a:schemeClr val="tx1"/>
                </a:solidFill>
              </a:rPr>
              <a:t>他带领我！他带领我！</a:t>
            </a:r>
            <a:endParaRPr lang="en-US" altLang="zh-CN" sz="2700" dirty="0">
              <a:solidFill>
                <a:schemeClr val="tx1"/>
              </a:solidFill>
            </a:endParaRPr>
          </a:p>
          <a:p>
            <a:r>
              <a:rPr lang="zh-CN" altLang="en-US" sz="2700" dirty="0">
                <a:solidFill>
                  <a:schemeClr val="tx1"/>
                </a:solidFill>
              </a:rPr>
              <a:t>他是亲手在带领我</a:t>
            </a:r>
            <a:r>
              <a:rPr lang="en-US" altLang="zh-CN" sz="2700" dirty="0">
                <a:solidFill>
                  <a:schemeClr val="tx1"/>
                </a:solidFill>
              </a:rPr>
              <a:t>!</a:t>
            </a:r>
          </a:p>
          <a:p>
            <a:r>
              <a:rPr lang="en-US" altLang="zh-CN" sz="2700" dirty="0">
                <a:solidFill>
                  <a:schemeClr val="tx1"/>
                </a:solidFill>
              </a:rPr>
              <a:t>He </a:t>
            </a:r>
            <a:r>
              <a:rPr lang="en-US" altLang="zh-CN" sz="2700" dirty="0" err="1">
                <a:solidFill>
                  <a:schemeClr val="tx1"/>
                </a:solidFill>
              </a:rPr>
              <a:t>leadeth</a:t>
            </a:r>
            <a:r>
              <a:rPr lang="en-US" altLang="zh-CN" sz="2700" dirty="0">
                <a:solidFill>
                  <a:schemeClr val="tx1"/>
                </a:solidFill>
              </a:rPr>
              <a:t> me! He </a:t>
            </a:r>
            <a:r>
              <a:rPr lang="en-US" altLang="zh-CN" sz="2700" dirty="0" err="1">
                <a:solidFill>
                  <a:schemeClr val="tx1"/>
                </a:solidFill>
              </a:rPr>
              <a:t>leadeth</a:t>
            </a:r>
            <a:r>
              <a:rPr lang="en-US" altLang="zh-CN" sz="2700" dirty="0">
                <a:solidFill>
                  <a:schemeClr val="tx1"/>
                </a:solidFill>
              </a:rPr>
              <a:t> me!</a:t>
            </a:r>
          </a:p>
          <a:p>
            <a:r>
              <a:rPr lang="en-US" altLang="zh-CN" sz="2700" dirty="0">
                <a:solidFill>
                  <a:schemeClr val="tx1"/>
                </a:solidFill>
              </a:rPr>
              <a:t>By his own hand he </a:t>
            </a:r>
            <a:r>
              <a:rPr lang="en-US" altLang="zh-CN" sz="2700" dirty="0" err="1">
                <a:solidFill>
                  <a:schemeClr val="tx1"/>
                </a:solidFill>
              </a:rPr>
              <a:t>leadeth</a:t>
            </a:r>
            <a:r>
              <a:rPr lang="en-US" altLang="zh-CN" sz="2700" dirty="0">
                <a:solidFill>
                  <a:schemeClr val="tx1"/>
                </a:solidFill>
              </a:rPr>
              <a:t> me!</a:t>
            </a:r>
          </a:p>
          <a:p>
            <a:r>
              <a:rPr lang="zh-CN" altLang="en-US" sz="2700" dirty="0">
                <a:solidFill>
                  <a:schemeClr val="tx1"/>
                </a:solidFill>
              </a:rPr>
              <a:t>不分时地，我都随着，</a:t>
            </a:r>
            <a:endParaRPr lang="en-US" altLang="zh-CN" sz="2700" dirty="0">
              <a:solidFill>
                <a:schemeClr val="tx1"/>
              </a:solidFill>
            </a:endParaRPr>
          </a:p>
          <a:p>
            <a:r>
              <a:rPr lang="zh-CN" altLang="en-US" sz="2700" dirty="0">
                <a:solidFill>
                  <a:schemeClr val="tx1"/>
                </a:solidFill>
              </a:rPr>
              <a:t>因他亲手在带领我！</a:t>
            </a:r>
            <a:endParaRPr lang="en-US" sz="2700" dirty="0">
              <a:solidFill>
                <a:schemeClr val="tx1"/>
              </a:solidFill>
            </a:endParaRPr>
          </a:p>
          <a:p>
            <a:r>
              <a:rPr lang="en-US" sz="2700" dirty="0">
                <a:solidFill>
                  <a:schemeClr val="tx1"/>
                </a:solidFill>
              </a:rPr>
              <a:t>His faithful follower I would be,</a:t>
            </a:r>
          </a:p>
          <a:p>
            <a:r>
              <a:rPr lang="en-US" sz="2700" dirty="0">
                <a:solidFill>
                  <a:schemeClr val="tx1"/>
                </a:solidFill>
              </a:rPr>
              <a:t>For by His hand He </a:t>
            </a:r>
            <a:r>
              <a:rPr lang="en-US" sz="2700" dirty="0" err="1">
                <a:solidFill>
                  <a:schemeClr val="tx1"/>
                </a:solidFill>
              </a:rPr>
              <a:t>leadeth</a:t>
            </a:r>
            <a:r>
              <a:rPr lang="en-US" sz="2700" dirty="0">
                <a:solidFill>
                  <a:schemeClr val="tx1"/>
                </a:solidFill>
              </a:rPr>
              <a:t> me!</a:t>
            </a:r>
          </a:p>
        </p:txBody>
      </p:sp>
    </p:spTree>
    <p:extLst>
      <p:ext uri="{BB962C8B-B14F-4D97-AF65-F5344CB8AC3E}">
        <p14:creationId xmlns:p14="http://schemas.microsoft.com/office/powerpoint/2010/main" val="2225519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95849"/>
            <a:ext cx="6858000" cy="612454"/>
          </a:xfrm>
        </p:spPr>
        <p:txBody>
          <a:bodyPr>
            <a:normAutofit/>
          </a:bodyPr>
          <a:lstStyle/>
          <a:p>
            <a:r>
              <a:rPr lang="zh-CN" altLang="en-US" sz="2700" b="1" i="1" dirty="0"/>
              <a:t>他带领我 </a:t>
            </a:r>
            <a:r>
              <a:rPr lang="en-US" altLang="zh-CN" sz="2700" b="1" i="1" dirty="0"/>
              <a:t>HE LEADETH ME</a:t>
            </a:r>
            <a:endParaRPr lang="en-US" sz="27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14870"/>
            <a:ext cx="7248698" cy="3930017"/>
          </a:xfrm>
        </p:spPr>
        <p:txBody>
          <a:bodyPr>
            <a:noAutofit/>
          </a:bodyPr>
          <a:lstStyle/>
          <a:p>
            <a:r>
              <a:rPr lang="zh-CN" altLang="en-US" sz="2700" dirty="0">
                <a:solidFill>
                  <a:schemeClr val="tx1"/>
                </a:solidFill>
              </a:rPr>
              <a:t>有时似堕痛苦深渊，</a:t>
            </a:r>
            <a:endParaRPr lang="en-US" altLang="zh-CN" sz="2700" dirty="0">
              <a:solidFill>
                <a:schemeClr val="tx1"/>
              </a:solidFill>
            </a:endParaRPr>
          </a:p>
          <a:p>
            <a:r>
              <a:rPr lang="en-US" sz="2700" dirty="0">
                <a:solidFill>
                  <a:schemeClr val="tx1"/>
                </a:solidFill>
              </a:rPr>
              <a:t>Sometimes mid scenes of deepest gloom,</a:t>
            </a:r>
          </a:p>
          <a:p>
            <a:r>
              <a:rPr lang="zh-CN" altLang="en-US" sz="2700" dirty="0">
                <a:solidFill>
                  <a:schemeClr val="tx1"/>
                </a:solidFill>
              </a:rPr>
              <a:t>有时似在快乐伊甸；</a:t>
            </a:r>
            <a:endParaRPr lang="en-US" altLang="zh-CN" sz="2700" dirty="0">
              <a:solidFill>
                <a:schemeClr val="tx1"/>
              </a:solidFill>
            </a:endParaRPr>
          </a:p>
          <a:p>
            <a:r>
              <a:rPr lang="en-US" sz="2700" dirty="0">
                <a:solidFill>
                  <a:schemeClr val="tx1"/>
                </a:solidFill>
              </a:rPr>
              <a:t>Sometimes where Eden's bowers bloom;</a:t>
            </a:r>
          </a:p>
          <a:p>
            <a:r>
              <a:rPr lang="zh-CN" altLang="en-US" sz="2700" dirty="0">
                <a:solidFill>
                  <a:schemeClr val="tx1"/>
                </a:solidFill>
              </a:rPr>
              <a:t>或遇平顺，或遭风波，</a:t>
            </a:r>
            <a:endParaRPr lang="en-US" sz="2700" dirty="0">
              <a:solidFill>
                <a:schemeClr val="tx1"/>
              </a:solidFill>
            </a:endParaRPr>
          </a:p>
          <a:p>
            <a:r>
              <a:rPr lang="en-US" sz="2700" dirty="0">
                <a:solidFill>
                  <a:schemeClr val="tx1"/>
                </a:solidFill>
              </a:rPr>
              <a:t>By waters still, over troubled sea,</a:t>
            </a:r>
          </a:p>
          <a:p>
            <a:r>
              <a:rPr lang="zh-CN" altLang="en-US" sz="2700" dirty="0">
                <a:solidFill>
                  <a:schemeClr val="tx1"/>
                </a:solidFill>
              </a:rPr>
              <a:t>都有主手来带领我。</a:t>
            </a:r>
            <a:endParaRPr lang="en-US" sz="2700" dirty="0">
              <a:solidFill>
                <a:schemeClr val="tx1"/>
              </a:solidFill>
            </a:endParaRPr>
          </a:p>
          <a:p>
            <a:r>
              <a:rPr lang="en-US" sz="2700" dirty="0">
                <a:solidFill>
                  <a:schemeClr val="tx1"/>
                </a:solidFill>
              </a:rPr>
              <a:t>Still 'tis His hand that </a:t>
            </a:r>
            <a:r>
              <a:rPr lang="en-US" sz="2700" dirty="0" err="1">
                <a:solidFill>
                  <a:schemeClr val="tx1"/>
                </a:solidFill>
              </a:rPr>
              <a:t>leadeth</a:t>
            </a:r>
            <a:r>
              <a:rPr lang="en-US" sz="2700" dirty="0">
                <a:solidFill>
                  <a:schemeClr val="tx1"/>
                </a:solidFill>
              </a:rPr>
              <a:t> me.</a:t>
            </a:r>
          </a:p>
        </p:txBody>
      </p:sp>
    </p:spTree>
    <p:extLst>
      <p:ext uri="{BB962C8B-B14F-4D97-AF65-F5344CB8AC3E}">
        <p14:creationId xmlns:p14="http://schemas.microsoft.com/office/powerpoint/2010/main" val="241958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95849"/>
            <a:ext cx="6858000" cy="612454"/>
          </a:xfrm>
        </p:spPr>
        <p:txBody>
          <a:bodyPr>
            <a:normAutofit/>
          </a:bodyPr>
          <a:lstStyle/>
          <a:p>
            <a:r>
              <a:rPr lang="en-US" altLang="zh-CN" sz="2700" b="1" dirty="0"/>
              <a:t>(</a:t>
            </a:r>
            <a:r>
              <a:rPr lang="zh-CN" altLang="en-US" sz="2700" b="1" dirty="0"/>
              <a:t>副）</a:t>
            </a:r>
            <a:endParaRPr lang="en-US" sz="2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14870"/>
            <a:ext cx="7248698" cy="3930017"/>
          </a:xfrm>
        </p:spPr>
        <p:txBody>
          <a:bodyPr>
            <a:noAutofit/>
          </a:bodyPr>
          <a:lstStyle/>
          <a:p>
            <a:r>
              <a:rPr lang="zh-CN" altLang="en-US" sz="2700" dirty="0">
                <a:solidFill>
                  <a:schemeClr val="tx1"/>
                </a:solidFill>
              </a:rPr>
              <a:t>他带领我！他带领我！</a:t>
            </a:r>
            <a:endParaRPr lang="en-US" altLang="zh-CN" sz="2700" dirty="0">
              <a:solidFill>
                <a:schemeClr val="tx1"/>
              </a:solidFill>
            </a:endParaRPr>
          </a:p>
          <a:p>
            <a:r>
              <a:rPr lang="zh-CN" altLang="en-US" sz="2700" dirty="0">
                <a:solidFill>
                  <a:schemeClr val="tx1"/>
                </a:solidFill>
              </a:rPr>
              <a:t>他是亲手在带领我</a:t>
            </a:r>
            <a:r>
              <a:rPr lang="en-US" altLang="zh-CN" sz="2700" dirty="0">
                <a:solidFill>
                  <a:schemeClr val="tx1"/>
                </a:solidFill>
              </a:rPr>
              <a:t>!</a:t>
            </a:r>
          </a:p>
          <a:p>
            <a:r>
              <a:rPr lang="en-US" altLang="zh-CN" sz="2700" dirty="0">
                <a:solidFill>
                  <a:schemeClr val="tx1"/>
                </a:solidFill>
              </a:rPr>
              <a:t>He </a:t>
            </a:r>
            <a:r>
              <a:rPr lang="en-US" altLang="zh-CN" sz="2700" dirty="0" err="1">
                <a:solidFill>
                  <a:schemeClr val="tx1"/>
                </a:solidFill>
              </a:rPr>
              <a:t>leadeth</a:t>
            </a:r>
            <a:r>
              <a:rPr lang="en-US" altLang="zh-CN" sz="2700" dirty="0">
                <a:solidFill>
                  <a:schemeClr val="tx1"/>
                </a:solidFill>
              </a:rPr>
              <a:t> me! He </a:t>
            </a:r>
            <a:r>
              <a:rPr lang="en-US" altLang="zh-CN" sz="2700" dirty="0" err="1">
                <a:solidFill>
                  <a:schemeClr val="tx1"/>
                </a:solidFill>
              </a:rPr>
              <a:t>leadeth</a:t>
            </a:r>
            <a:r>
              <a:rPr lang="en-US" altLang="zh-CN" sz="2700" dirty="0">
                <a:solidFill>
                  <a:schemeClr val="tx1"/>
                </a:solidFill>
              </a:rPr>
              <a:t> me!</a:t>
            </a:r>
          </a:p>
          <a:p>
            <a:r>
              <a:rPr lang="en-US" altLang="zh-CN" sz="2700" dirty="0">
                <a:solidFill>
                  <a:schemeClr val="tx1"/>
                </a:solidFill>
              </a:rPr>
              <a:t>By his own hand he </a:t>
            </a:r>
            <a:r>
              <a:rPr lang="en-US" altLang="zh-CN" sz="2700" dirty="0" err="1">
                <a:solidFill>
                  <a:schemeClr val="tx1"/>
                </a:solidFill>
              </a:rPr>
              <a:t>leadeth</a:t>
            </a:r>
            <a:r>
              <a:rPr lang="en-US" altLang="zh-CN" sz="2700" dirty="0">
                <a:solidFill>
                  <a:schemeClr val="tx1"/>
                </a:solidFill>
              </a:rPr>
              <a:t> me!</a:t>
            </a:r>
          </a:p>
          <a:p>
            <a:r>
              <a:rPr lang="zh-CN" altLang="en-US" sz="2700" dirty="0">
                <a:solidFill>
                  <a:schemeClr val="tx1"/>
                </a:solidFill>
              </a:rPr>
              <a:t>不分时地，我都随着，</a:t>
            </a:r>
            <a:endParaRPr lang="en-US" altLang="zh-CN" sz="2700" dirty="0">
              <a:solidFill>
                <a:schemeClr val="tx1"/>
              </a:solidFill>
            </a:endParaRPr>
          </a:p>
          <a:p>
            <a:r>
              <a:rPr lang="zh-CN" altLang="en-US" sz="2700" dirty="0">
                <a:solidFill>
                  <a:schemeClr val="tx1"/>
                </a:solidFill>
              </a:rPr>
              <a:t>因他亲手在带领我！</a:t>
            </a:r>
            <a:endParaRPr lang="en-US" sz="2700" dirty="0">
              <a:solidFill>
                <a:schemeClr val="tx1"/>
              </a:solidFill>
            </a:endParaRPr>
          </a:p>
          <a:p>
            <a:r>
              <a:rPr lang="en-US" sz="2700" dirty="0">
                <a:solidFill>
                  <a:schemeClr val="tx1"/>
                </a:solidFill>
              </a:rPr>
              <a:t>His faithful follower I would be,</a:t>
            </a:r>
          </a:p>
          <a:p>
            <a:r>
              <a:rPr lang="en-US" sz="2700" dirty="0">
                <a:solidFill>
                  <a:schemeClr val="tx1"/>
                </a:solidFill>
              </a:rPr>
              <a:t>For by His hand He </a:t>
            </a:r>
            <a:r>
              <a:rPr lang="en-US" sz="2700" dirty="0" err="1">
                <a:solidFill>
                  <a:schemeClr val="tx1"/>
                </a:solidFill>
              </a:rPr>
              <a:t>leadeth</a:t>
            </a:r>
            <a:r>
              <a:rPr lang="en-US" sz="2700" dirty="0">
                <a:solidFill>
                  <a:schemeClr val="tx1"/>
                </a:solidFill>
              </a:rPr>
              <a:t> me!</a:t>
            </a:r>
          </a:p>
        </p:txBody>
      </p:sp>
    </p:spTree>
    <p:extLst>
      <p:ext uri="{BB962C8B-B14F-4D97-AF65-F5344CB8AC3E}">
        <p14:creationId xmlns:p14="http://schemas.microsoft.com/office/powerpoint/2010/main" val="3282368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95849"/>
            <a:ext cx="6858000" cy="612454"/>
          </a:xfrm>
        </p:spPr>
        <p:txBody>
          <a:bodyPr>
            <a:normAutofit/>
          </a:bodyPr>
          <a:lstStyle/>
          <a:p>
            <a:r>
              <a:rPr lang="zh-CN" altLang="en-US" sz="2700" b="1" i="1" dirty="0"/>
              <a:t>他带领我 </a:t>
            </a:r>
            <a:r>
              <a:rPr lang="en-US" altLang="zh-CN" sz="2700" b="1" i="1" dirty="0"/>
              <a:t>HE LEADETH ME</a:t>
            </a:r>
            <a:endParaRPr lang="en-US" sz="27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14870"/>
            <a:ext cx="7248698" cy="3930017"/>
          </a:xfrm>
        </p:spPr>
        <p:txBody>
          <a:bodyPr>
            <a:noAutofit/>
          </a:bodyPr>
          <a:lstStyle/>
          <a:p>
            <a:r>
              <a:rPr lang="zh-CN" altLang="en-US" sz="2700" dirty="0">
                <a:solidFill>
                  <a:schemeClr val="tx1"/>
                </a:solidFill>
              </a:rPr>
              <a:t>主啊，愿你紧握我手，</a:t>
            </a:r>
            <a:endParaRPr lang="en-US" altLang="zh-CN" sz="2700" dirty="0">
              <a:solidFill>
                <a:schemeClr val="tx1"/>
              </a:solidFill>
            </a:endParaRPr>
          </a:p>
          <a:p>
            <a:r>
              <a:rPr lang="en-US" sz="2700" dirty="0">
                <a:solidFill>
                  <a:schemeClr val="tx1"/>
                </a:solidFill>
              </a:rPr>
              <a:t>Lord, I would clasp thine hand in mine,</a:t>
            </a:r>
          </a:p>
          <a:p>
            <a:r>
              <a:rPr lang="zh-CN" altLang="en-US" sz="2700" dirty="0">
                <a:solidFill>
                  <a:schemeClr val="tx1"/>
                </a:solidFill>
              </a:rPr>
              <a:t>领我一生随你而走；</a:t>
            </a:r>
            <a:endParaRPr lang="en-US" altLang="zh-CN" sz="2700" dirty="0">
              <a:solidFill>
                <a:schemeClr val="tx1"/>
              </a:solidFill>
            </a:endParaRPr>
          </a:p>
          <a:p>
            <a:r>
              <a:rPr lang="en-US" sz="2700" dirty="0">
                <a:solidFill>
                  <a:schemeClr val="tx1"/>
                </a:solidFill>
              </a:rPr>
              <a:t>Nor ever murmur nor repine;</a:t>
            </a:r>
          </a:p>
          <a:p>
            <a:r>
              <a:rPr lang="zh-CN" altLang="en-US" sz="2700" dirty="0">
                <a:solidFill>
                  <a:schemeClr val="tx1"/>
                </a:solidFill>
              </a:rPr>
              <a:t>是福是苦由你定夺，</a:t>
            </a:r>
            <a:endParaRPr lang="en-US" sz="2700" dirty="0">
              <a:solidFill>
                <a:schemeClr val="tx1"/>
              </a:solidFill>
            </a:endParaRPr>
          </a:p>
          <a:p>
            <a:r>
              <a:rPr lang="en-US" sz="2700" dirty="0">
                <a:solidFill>
                  <a:schemeClr val="tx1"/>
                </a:solidFill>
              </a:rPr>
              <a:t>Content</a:t>
            </a:r>
            <a:r>
              <a:rPr lang="en-US" sz="2700">
                <a:solidFill>
                  <a:schemeClr val="tx1"/>
                </a:solidFill>
              </a:rPr>
              <a:t>, whatever </a:t>
            </a:r>
            <a:r>
              <a:rPr lang="en-US" sz="2700" dirty="0">
                <a:solidFill>
                  <a:schemeClr val="tx1"/>
                </a:solidFill>
              </a:rPr>
              <a:t>lot I see,</a:t>
            </a:r>
          </a:p>
          <a:p>
            <a:r>
              <a:rPr lang="zh-CN" altLang="en-US" sz="2700" dirty="0">
                <a:solidFill>
                  <a:schemeClr val="tx1"/>
                </a:solidFill>
              </a:rPr>
              <a:t>只要你手来带领我。</a:t>
            </a:r>
            <a:endParaRPr lang="en-US" sz="2700" dirty="0">
              <a:solidFill>
                <a:schemeClr val="tx1"/>
              </a:solidFill>
            </a:endParaRPr>
          </a:p>
          <a:p>
            <a:r>
              <a:rPr lang="en-US" sz="2700" dirty="0">
                <a:solidFill>
                  <a:schemeClr val="tx1"/>
                </a:solidFill>
              </a:rPr>
              <a:t>Since 'tis thine hand that </a:t>
            </a:r>
            <a:r>
              <a:rPr lang="en-US" sz="2700" dirty="0" err="1">
                <a:solidFill>
                  <a:schemeClr val="tx1"/>
                </a:solidFill>
              </a:rPr>
              <a:t>leadeth</a:t>
            </a:r>
            <a:r>
              <a:rPr lang="en-US" sz="2700" dirty="0">
                <a:solidFill>
                  <a:schemeClr val="tx1"/>
                </a:solidFill>
              </a:rPr>
              <a:t> me.</a:t>
            </a:r>
          </a:p>
        </p:txBody>
      </p:sp>
    </p:spTree>
    <p:extLst>
      <p:ext uri="{BB962C8B-B14F-4D97-AF65-F5344CB8AC3E}">
        <p14:creationId xmlns:p14="http://schemas.microsoft.com/office/powerpoint/2010/main" val="1821691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95849"/>
            <a:ext cx="6858000" cy="612454"/>
          </a:xfrm>
        </p:spPr>
        <p:txBody>
          <a:bodyPr>
            <a:normAutofit/>
          </a:bodyPr>
          <a:lstStyle/>
          <a:p>
            <a:r>
              <a:rPr lang="en-US" altLang="zh-CN" sz="2700" b="1" dirty="0"/>
              <a:t>(</a:t>
            </a:r>
            <a:r>
              <a:rPr lang="zh-CN" altLang="en-US" sz="2700" b="1" dirty="0"/>
              <a:t>副）</a:t>
            </a:r>
            <a:endParaRPr lang="en-US" sz="2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14870"/>
            <a:ext cx="7248698" cy="3930017"/>
          </a:xfrm>
        </p:spPr>
        <p:txBody>
          <a:bodyPr>
            <a:noAutofit/>
          </a:bodyPr>
          <a:lstStyle/>
          <a:p>
            <a:r>
              <a:rPr lang="zh-CN" altLang="en-US" sz="2700" dirty="0">
                <a:solidFill>
                  <a:schemeClr val="tx1"/>
                </a:solidFill>
              </a:rPr>
              <a:t>他带领我！他带领我！</a:t>
            </a:r>
            <a:endParaRPr lang="en-US" altLang="zh-CN" sz="2700" dirty="0">
              <a:solidFill>
                <a:schemeClr val="tx1"/>
              </a:solidFill>
            </a:endParaRPr>
          </a:p>
          <a:p>
            <a:r>
              <a:rPr lang="zh-CN" altLang="en-US" sz="2700" dirty="0">
                <a:solidFill>
                  <a:schemeClr val="tx1"/>
                </a:solidFill>
              </a:rPr>
              <a:t>他是亲手在带领我</a:t>
            </a:r>
            <a:r>
              <a:rPr lang="en-US" altLang="zh-CN" sz="2700" dirty="0">
                <a:solidFill>
                  <a:schemeClr val="tx1"/>
                </a:solidFill>
              </a:rPr>
              <a:t>!</a:t>
            </a:r>
          </a:p>
          <a:p>
            <a:r>
              <a:rPr lang="en-US" altLang="zh-CN" sz="2700" dirty="0">
                <a:solidFill>
                  <a:schemeClr val="tx1"/>
                </a:solidFill>
              </a:rPr>
              <a:t>He </a:t>
            </a:r>
            <a:r>
              <a:rPr lang="en-US" altLang="zh-CN" sz="2700" dirty="0" err="1">
                <a:solidFill>
                  <a:schemeClr val="tx1"/>
                </a:solidFill>
              </a:rPr>
              <a:t>leadeth</a:t>
            </a:r>
            <a:r>
              <a:rPr lang="en-US" altLang="zh-CN" sz="2700" dirty="0">
                <a:solidFill>
                  <a:schemeClr val="tx1"/>
                </a:solidFill>
              </a:rPr>
              <a:t> me! He </a:t>
            </a:r>
            <a:r>
              <a:rPr lang="en-US" altLang="zh-CN" sz="2700" dirty="0" err="1">
                <a:solidFill>
                  <a:schemeClr val="tx1"/>
                </a:solidFill>
              </a:rPr>
              <a:t>leadeth</a:t>
            </a:r>
            <a:r>
              <a:rPr lang="en-US" altLang="zh-CN" sz="2700" dirty="0">
                <a:solidFill>
                  <a:schemeClr val="tx1"/>
                </a:solidFill>
              </a:rPr>
              <a:t> me!</a:t>
            </a:r>
          </a:p>
          <a:p>
            <a:r>
              <a:rPr lang="en-US" altLang="zh-CN" sz="2700" dirty="0">
                <a:solidFill>
                  <a:schemeClr val="tx1"/>
                </a:solidFill>
              </a:rPr>
              <a:t>By his own hand he </a:t>
            </a:r>
            <a:r>
              <a:rPr lang="en-US" altLang="zh-CN" sz="2700" dirty="0" err="1">
                <a:solidFill>
                  <a:schemeClr val="tx1"/>
                </a:solidFill>
              </a:rPr>
              <a:t>leadeth</a:t>
            </a:r>
            <a:r>
              <a:rPr lang="en-US" altLang="zh-CN" sz="2700" dirty="0">
                <a:solidFill>
                  <a:schemeClr val="tx1"/>
                </a:solidFill>
              </a:rPr>
              <a:t> me!</a:t>
            </a:r>
          </a:p>
          <a:p>
            <a:r>
              <a:rPr lang="zh-CN" altLang="en-US" sz="2700" dirty="0">
                <a:solidFill>
                  <a:schemeClr val="tx1"/>
                </a:solidFill>
              </a:rPr>
              <a:t>不分时地，我都随着，</a:t>
            </a:r>
            <a:endParaRPr lang="en-US" altLang="zh-CN" sz="2700" dirty="0">
              <a:solidFill>
                <a:schemeClr val="tx1"/>
              </a:solidFill>
            </a:endParaRPr>
          </a:p>
          <a:p>
            <a:r>
              <a:rPr lang="zh-CN" altLang="en-US" sz="2700" dirty="0">
                <a:solidFill>
                  <a:schemeClr val="tx1"/>
                </a:solidFill>
              </a:rPr>
              <a:t>因他亲手在带领我！</a:t>
            </a:r>
            <a:endParaRPr lang="en-US" sz="2700" dirty="0">
              <a:solidFill>
                <a:schemeClr val="tx1"/>
              </a:solidFill>
            </a:endParaRPr>
          </a:p>
          <a:p>
            <a:r>
              <a:rPr lang="en-US" sz="2700" dirty="0">
                <a:solidFill>
                  <a:schemeClr val="tx1"/>
                </a:solidFill>
              </a:rPr>
              <a:t>His faithful follower I would be,</a:t>
            </a:r>
          </a:p>
          <a:p>
            <a:r>
              <a:rPr lang="en-US" sz="2700" dirty="0">
                <a:solidFill>
                  <a:schemeClr val="tx1"/>
                </a:solidFill>
              </a:rPr>
              <a:t>For by His hand He </a:t>
            </a:r>
            <a:r>
              <a:rPr lang="en-US" sz="2700" dirty="0" err="1">
                <a:solidFill>
                  <a:schemeClr val="tx1"/>
                </a:solidFill>
              </a:rPr>
              <a:t>leadeth</a:t>
            </a:r>
            <a:r>
              <a:rPr lang="en-US" sz="2700" dirty="0">
                <a:solidFill>
                  <a:schemeClr val="tx1"/>
                </a:solidFill>
              </a:rPr>
              <a:t> me!</a:t>
            </a:r>
          </a:p>
        </p:txBody>
      </p:sp>
    </p:spTree>
    <p:extLst>
      <p:ext uri="{BB962C8B-B14F-4D97-AF65-F5344CB8AC3E}">
        <p14:creationId xmlns:p14="http://schemas.microsoft.com/office/powerpoint/2010/main" val="1297799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95849"/>
            <a:ext cx="6858000" cy="612454"/>
          </a:xfrm>
        </p:spPr>
        <p:txBody>
          <a:bodyPr>
            <a:normAutofit/>
          </a:bodyPr>
          <a:lstStyle/>
          <a:p>
            <a:r>
              <a:rPr lang="zh-CN" altLang="en-US" sz="2700" b="1" i="1" dirty="0"/>
              <a:t>他带领我 </a:t>
            </a:r>
            <a:r>
              <a:rPr lang="en-US" altLang="zh-CN" sz="2700" b="1" i="1" dirty="0"/>
              <a:t>HE LEADETH ME</a:t>
            </a:r>
            <a:endParaRPr lang="en-US" sz="27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14870"/>
            <a:ext cx="7248698" cy="3930017"/>
          </a:xfrm>
        </p:spPr>
        <p:txBody>
          <a:bodyPr>
            <a:noAutofit/>
          </a:bodyPr>
          <a:lstStyle/>
          <a:p>
            <a:r>
              <a:rPr lang="zh-CN" altLang="en-US" sz="2700" dirty="0">
                <a:solidFill>
                  <a:schemeClr val="tx1"/>
                </a:solidFill>
              </a:rPr>
              <a:t>等我行完今生路程，</a:t>
            </a:r>
            <a:endParaRPr lang="en-US" altLang="zh-CN" sz="2700" dirty="0">
              <a:solidFill>
                <a:schemeClr val="tx1"/>
              </a:solidFill>
            </a:endParaRPr>
          </a:p>
          <a:p>
            <a:r>
              <a:rPr lang="en-US" sz="2700" dirty="0">
                <a:solidFill>
                  <a:schemeClr val="tx1"/>
                </a:solidFill>
              </a:rPr>
              <a:t>And when my task on earth is done,</a:t>
            </a:r>
          </a:p>
          <a:p>
            <a:r>
              <a:rPr lang="zh-CN" altLang="en-US" sz="2700" dirty="0">
                <a:solidFill>
                  <a:schemeClr val="tx1"/>
                </a:solidFill>
              </a:rPr>
              <a:t>靠你恩典完全得胜；</a:t>
            </a:r>
            <a:endParaRPr lang="en-US" altLang="zh-CN" sz="2700" dirty="0">
              <a:solidFill>
                <a:schemeClr val="tx1"/>
              </a:solidFill>
            </a:endParaRPr>
          </a:p>
          <a:p>
            <a:r>
              <a:rPr lang="en-US" sz="2700" dirty="0">
                <a:solidFill>
                  <a:schemeClr val="tx1"/>
                </a:solidFill>
              </a:rPr>
              <a:t>When, by thy grace, the victory’s won;</a:t>
            </a:r>
          </a:p>
          <a:p>
            <a:r>
              <a:rPr lang="zh-CN" altLang="en-US" sz="2700" dirty="0">
                <a:solidFill>
                  <a:schemeClr val="tx1"/>
                </a:solidFill>
              </a:rPr>
              <a:t>死河寒波我亦不躲，</a:t>
            </a:r>
            <a:endParaRPr lang="en-US" sz="2700" dirty="0">
              <a:solidFill>
                <a:schemeClr val="tx1"/>
              </a:solidFill>
            </a:endParaRPr>
          </a:p>
          <a:p>
            <a:r>
              <a:rPr lang="en-US" sz="2700" dirty="0" err="1">
                <a:solidFill>
                  <a:schemeClr val="tx1"/>
                </a:solidFill>
              </a:rPr>
              <a:t>E’en</a:t>
            </a:r>
            <a:r>
              <a:rPr lang="en-US" sz="2700" dirty="0">
                <a:solidFill>
                  <a:schemeClr val="tx1"/>
                </a:solidFill>
              </a:rPr>
              <a:t> death’s cold wave I will not flee,</a:t>
            </a:r>
          </a:p>
          <a:p>
            <a:r>
              <a:rPr lang="zh-CN" altLang="en-US" sz="2700" dirty="0">
                <a:solidFill>
                  <a:schemeClr val="tx1"/>
                </a:solidFill>
              </a:rPr>
              <a:t>因你至终亲手领我。</a:t>
            </a:r>
            <a:endParaRPr lang="en-US" sz="2700" dirty="0">
              <a:solidFill>
                <a:schemeClr val="tx1"/>
              </a:solidFill>
            </a:endParaRPr>
          </a:p>
          <a:p>
            <a:r>
              <a:rPr lang="en-US" sz="2700" dirty="0">
                <a:solidFill>
                  <a:schemeClr val="tx1"/>
                </a:solidFill>
              </a:rPr>
              <a:t>Since God through Jordan </a:t>
            </a:r>
            <a:r>
              <a:rPr lang="en-US" sz="2700" dirty="0" err="1">
                <a:solidFill>
                  <a:schemeClr val="tx1"/>
                </a:solidFill>
              </a:rPr>
              <a:t>leadeth</a:t>
            </a:r>
            <a:r>
              <a:rPr lang="en-US" sz="2700" dirty="0">
                <a:solidFill>
                  <a:schemeClr val="tx1"/>
                </a:solidFill>
              </a:rPr>
              <a:t> me.</a:t>
            </a:r>
          </a:p>
        </p:txBody>
      </p:sp>
    </p:spTree>
    <p:extLst>
      <p:ext uri="{BB962C8B-B14F-4D97-AF65-F5344CB8AC3E}">
        <p14:creationId xmlns:p14="http://schemas.microsoft.com/office/powerpoint/2010/main" val="3484590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95849"/>
            <a:ext cx="6858000" cy="612454"/>
          </a:xfrm>
        </p:spPr>
        <p:txBody>
          <a:bodyPr>
            <a:normAutofit/>
          </a:bodyPr>
          <a:lstStyle/>
          <a:p>
            <a:r>
              <a:rPr lang="en-US" altLang="zh-CN" sz="2700" b="1" dirty="0"/>
              <a:t>(</a:t>
            </a:r>
            <a:r>
              <a:rPr lang="zh-CN" altLang="en-US" sz="2700" b="1" dirty="0"/>
              <a:t>副）</a:t>
            </a:r>
            <a:endParaRPr lang="en-US" sz="2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14870"/>
            <a:ext cx="7248698" cy="3930017"/>
          </a:xfrm>
        </p:spPr>
        <p:txBody>
          <a:bodyPr>
            <a:noAutofit/>
          </a:bodyPr>
          <a:lstStyle/>
          <a:p>
            <a:r>
              <a:rPr lang="zh-CN" altLang="en-US" sz="2700" dirty="0">
                <a:solidFill>
                  <a:schemeClr val="tx1"/>
                </a:solidFill>
              </a:rPr>
              <a:t>他带领我！他带领我！</a:t>
            </a:r>
            <a:endParaRPr lang="en-US" altLang="zh-CN" sz="2700" dirty="0">
              <a:solidFill>
                <a:schemeClr val="tx1"/>
              </a:solidFill>
            </a:endParaRPr>
          </a:p>
          <a:p>
            <a:r>
              <a:rPr lang="zh-CN" altLang="en-US" sz="2700" dirty="0">
                <a:solidFill>
                  <a:schemeClr val="tx1"/>
                </a:solidFill>
              </a:rPr>
              <a:t>他是亲手在带领我</a:t>
            </a:r>
            <a:r>
              <a:rPr lang="en-US" altLang="zh-CN" sz="2700" dirty="0">
                <a:solidFill>
                  <a:schemeClr val="tx1"/>
                </a:solidFill>
              </a:rPr>
              <a:t>!</a:t>
            </a:r>
          </a:p>
          <a:p>
            <a:r>
              <a:rPr lang="en-US" altLang="zh-CN" sz="2700" dirty="0">
                <a:solidFill>
                  <a:schemeClr val="tx1"/>
                </a:solidFill>
              </a:rPr>
              <a:t>He </a:t>
            </a:r>
            <a:r>
              <a:rPr lang="en-US" altLang="zh-CN" sz="2700" dirty="0" err="1">
                <a:solidFill>
                  <a:schemeClr val="tx1"/>
                </a:solidFill>
              </a:rPr>
              <a:t>leadeth</a:t>
            </a:r>
            <a:r>
              <a:rPr lang="en-US" altLang="zh-CN" sz="2700" dirty="0">
                <a:solidFill>
                  <a:schemeClr val="tx1"/>
                </a:solidFill>
              </a:rPr>
              <a:t> me! He </a:t>
            </a:r>
            <a:r>
              <a:rPr lang="en-US" altLang="zh-CN" sz="2700" dirty="0" err="1">
                <a:solidFill>
                  <a:schemeClr val="tx1"/>
                </a:solidFill>
              </a:rPr>
              <a:t>leadeth</a:t>
            </a:r>
            <a:r>
              <a:rPr lang="en-US" altLang="zh-CN" sz="2700" dirty="0">
                <a:solidFill>
                  <a:schemeClr val="tx1"/>
                </a:solidFill>
              </a:rPr>
              <a:t> me!</a:t>
            </a:r>
          </a:p>
          <a:p>
            <a:r>
              <a:rPr lang="en-US" altLang="zh-CN" sz="2700" dirty="0">
                <a:solidFill>
                  <a:schemeClr val="tx1"/>
                </a:solidFill>
              </a:rPr>
              <a:t>By his own hand he </a:t>
            </a:r>
            <a:r>
              <a:rPr lang="en-US" altLang="zh-CN" sz="2700" dirty="0" err="1">
                <a:solidFill>
                  <a:schemeClr val="tx1"/>
                </a:solidFill>
              </a:rPr>
              <a:t>leadeth</a:t>
            </a:r>
            <a:r>
              <a:rPr lang="en-US" altLang="zh-CN" sz="2700" dirty="0">
                <a:solidFill>
                  <a:schemeClr val="tx1"/>
                </a:solidFill>
              </a:rPr>
              <a:t> me!</a:t>
            </a:r>
          </a:p>
          <a:p>
            <a:r>
              <a:rPr lang="zh-CN" altLang="en-US" sz="2700" dirty="0">
                <a:solidFill>
                  <a:schemeClr val="tx1"/>
                </a:solidFill>
              </a:rPr>
              <a:t>不分时地，我都随着，</a:t>
            </a:r>
            <a:endParaRPr lang="en-US" altLang="zh-CN" sz="2700" dirty="0">
              <a:solidFill>
                <a:schemeClr val="tx1"/>
              </a:solidFill>
            </a:endParaRPr>
          </a:p>
          <a:p>
            <a:r>
              <a:rPr lang="zh-CN" altLang="en-US" sz="2700" dirty="0">
                <a:solidFill>
                  <a:schemeClr val="tx1"/>
                </a:solidFill>
              </a:rPr>
              <a:t>因他亲手在带领我！</a:t>
            </a:r>
            <a:endParaRPr lang="en-US" sz="2700" dirty="0">
              <a:solidFill>
                <a:schemeClr val="tx1"/>
              </a:solidFill>
            </a:endParaRPr>
          </a:p>
          <a:p>
            <a:r>
              <a:rPr lang="en-US" sz="2700" dirty="0">
                <a:solidFill>
                  <a:schemeClr val="tx1"/>
                </a:solidFill>
              </a:rPr>
              <a:t>His faithful follower I would be,</a:t>
            </a:r>
          </a:p>
          <a:p>
            <a:r>
              <a:rPr lang="en-US" sz="2700" dirty="0">
                <a:solidFill>
                  <a:schemeClr val="tx1"/>
                </a:solidFill>
              </a:rPr>
              <a:t>For by His hand He </a:t>
            </a:r>
            <a:r>
              <a:rPr lang="en-US" sz="2700" dirty="0" err="1">
                <a:solidFill>
                  <a:schemeClr val="tx1"/>
                </a:solidFill>
              </a:rPr>
              <a:t>leadeth</a:t>
            </a:r>
            <a:r>
              <a:rPr lang="en-US" sz="2700" dirty="0">
                <a:solidFill>
                  <a:schemeClr val="tx1"/>
                </a:solidFill>
              </a:rPr>
              <a:t> me!</a:t>
            </a:r>
          </a:p>
        </p:txBody>
      </p:sp>
    </p:spTree>
    <p:extLst>
      <p:ext uri="{BB962C8B-B14F-4D97-AF65-F5344CB8AC3E}">
        <p14:creationId xmlns:p14="http://schemas.microsoft.com/office/powerpoint/2010/main" val="92810513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2903</TotalTime>
  <Words>593</Words>
  <Application>Microsoft Office PowerPoint</Application>
  <PresentationFormat>On-screen Show (4:3)</PresentationFormat>
  <Paragraphs>73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Wisp</vt:lpstr>
      <vt:lpstr>他带领我 HE LEADETH ME</vt:lpstr>
      <vt:lpstr>(副）</vt:lpstr>
      <vt:lpstr>他带领我 HE LEADETH ME</vt:lpstr>
      <vt:lpstr>(副）</vt:lpstr>
      <vt:lpstr>他带领我 HE LEADETH ME</vt:lpstr>
      <vt:lpstr>(副）</vt:lpstr>
      <vt:lpstr>他带领我 HE LEADETH ME</vt:lpstr>
      <vt:lpstr>(副）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478</cp:revision>
  <dcterms:created xsi:type="dcterms:W3CDTF">2012-02-03T13:37:34Z</dcterms:created>
  <dcterms:modified xsi:type="dcterms:W3CDTF">2021-04-24T18:39:32Z</dcterms:modified>
</cp:coreProperties>
</file>